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71" r:id="rId6"/>
    <p:sldId id="263" r:id="rId7"/>
    <p:sldId id="264" r:id="rId8"/>
    <p:sldId id="265" r:id="rId9"/>
    <p:sldId id="266" r:id="rId10"/>
    <p:sldId id="260" r:id="rId11"/>
    <p:sldId id="259" r:id="rId12"/>
    <p:sldId id="262" r:id="rId13"/>
    <p:sldId id="269" r:id="rId14"/>
    <p:sldId id="267" r:id="rId15"/>
    <p:sldId id="268" r:id="rId16"/>
    <p:sldId id="270" r:id="rId17"/>
    <p:sldId id="272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1" d="100"/>
          <a:sy n="121" d="100"/>
        </p:scale>
        <p:origin x="-102" y="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853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86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49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62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314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61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98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385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006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967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81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FDACE-DBE5-4595-B84D-1D40AC5253B4}" type="datetimeFigureOut">
              <a:rPr lang="fr-CA" smtClean="0"/>
              <a:t>2013-12-21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38703-3666-441B-8AC8-1996BFD3E4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920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CA" b="1" dirty="0" err="1"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L’Église</a:t>
            </a:r>
            <a:r>
              <a:rPr lang="en-CA" b="1" dirty="0">
                <a:latin typeface="Vladimir Script" panose="03050402040407070305" pitchFamily="66" charset="0"/>
                <a:ea typeface="BatangChe" panose="02030609000101010101" pitchFamily="49" charset="-127"/>
              </a:rPr>
              <a:t> </a:t>
            </a:r>
            <a:r>
              <a:rPr lang="en-CA" b="1" dirty="0"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de </a:t>
            </a:r>
            <a:r>
              <a:rPr lang="en-CA" b="1" dirty="0" smtClean="0"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Saint-Joachim</a:t>
            </a:r>
            <a:r>
              <a:rPr lang="en-CA" b="1" dirty="0"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/>
            </a:r>
            <a:br>
              <a:rPr lang="en-CA" b="1" dirty="0"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</a:br>
            <a:r>
              <a:rPr lang="en-CA" b="1" dirty="0"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à </a:t>
            </a:r>
            <a:r>
              <a:rPr lang="en-CA" b="1" dirty="0" smtClean="0"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Saint-Joachim</a:t>
            </a:r>
            <a:r>
              <a:rPr lang="en-CA" b="1" dirty="0"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, Québec, Canada</a:t>
            </a:r>
            <a:endParaRPr lang="fr-CA" b="1" dirty="0">
              <a:latin typeface="Andalus" panose="02020603050405020304" pitchFamily="18" charset="-78"/>
              <a:ea typeface="BatangChe" panose="02030609000101010101" pitchFamily="49" charset="-127"/>
              <a:cs typeface="Andalus" panose="02020603050405020304" pitchFamily="18" charset="-78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3528" y="2924944"/>
            <a:ext cx="8280920" cy="175260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CA" sz="2800" dirty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Sculptures et </a:t>
            </a:r>
            <a:r>
              <a:rPr lang="en-CA" sz="2800" dirty="0" err="1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décorations</a:t>
            </a:r>
            <a:r>
              <a:rPr lang="en-CA" sz="2800" dirty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 par </a:t>
            </a:r>
          </a:p>
          <a:p>
            <a:pPr>
              <a:spcBef>
                <a:spcPct val="0"/>
              </a:spcBef>
            </a:pPr>
            <a:r>
              <a:rPr lang="en-CA" sz="2800" dirty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François </a:t>
            </a:r>
            <a:r>
              <a:rPr lang="en-CA" sz="2800" dirty="0" smtClean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et Thomas </a:t>
            </a:r>
            <a:r>
              <a:rPr lang="en-CA" sz="2800" dirty="0" err="1" smtClean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Baillargé</a:t>
            </a:r>
            <a:r>
              <a:rPr lang="en-CA" sz="2800" smtClean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, </a:t>
            </a:r>
            <a:endParaRPr lang="en-CA" sz="2800" smtClean="0">
              <a:solidFill>
                <a:schemeClr val="tx1"/>
              </a:solidFill>
              <a:latin typeface="Andalus" panose="02020603050405020304" pitchFamily="18" charset="-78"/>
              <a:ea typeface="BatangChe" panose="02030609000101010101" pitchFamily="49" charset="-127"/>
              <a:cs typeface="Andalus" panose="02020603050405020304" pitchFamily="18" charset="-78"/>
            </a:endParaRPr>
          </a:p>
          <a:p>
            <a:pPr>
              <a:spcBef>
                <a:spcPct val="0"/>
              </a:spcBef>
            </a:pPr>
            <a:r>
              <a:rPr lang="en-CA" sz="2800" smtClean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Louis-Thomas </a:t>
            </a:r>
            <a:r>
              <a:rPr lang="en-CA" sz="2800" dirty="0" err="1" smtClean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Berlinguet</a:t>
            </a:r>
            <a:endParaRPr lang="en-CA" sz="2800" dirty="0">
              <a:solidFill>
                <a:schemeClr val="tx1"/>
              </a:solidFill>
              <a:latin typeface="Andalus" panose="02020603050405020304" pitchFamily="18" charset="-78"/>
              <a:ea typeface="BatangChe" panose="02030609000101010101" pitchFamily="49" charset="-127"/>
              <a:cs typeface="Andalus" panose="02020603050405020304" pitchFamily="18" charset="-78"/>
            </a:endParaRPr>
          </a:p>
          <a:p>
            <a:pPr>
              <a:spcBef>
                <a:spcPct val="0"/>
              </a:spcBef>
            </a:pPr>
            <a:r>
              <a:rPr lang="en-CA" dirty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Circa </a:t>
            </a:r>
            <a:r>
              <a:rPr lang="en-CA" dirty="0" smtClean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1784-1826</a:t>
            </a:r>
          </a:p>
          <a:p>
            <a:pPr>
              <a:spcBef>
                <a:spcPct val="0"/>
              </a:spcBef>
            </a:pPr>
            <a:endParaRPr lang="en-CA" dirty="0">
              <a:solidFill>
                <a:schemeClr val="tx1"/>
              </a:solidFill>
              <a:latin typeface="Andalus" panose="02020603050405020304" pitchFamily="18" charset="-78"/>
              <a:ea typeface="BatangChe" panose="02030609000101010101" pitchFamily="49" charset="-127"/>
              <a:cs typeface="Andalus" panose="02020603050405020304" pitchFamily="18" charset="-78"/>
            </a:endParaRPr>
          </a:p>
          <a:p>
            <a:pPr>
              <a:spcBef>
                <a:spcPct val="0"/>
              </a:spcBef>
            </a:pPr>
            <a:r>
              <a:rPr lang="en-CA" sz="2800" dirty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Photos: </a:t>
            </a:r>
            <a:r>
              <a:rPr lang="en-CA" sz="2800" dirty="0" err="1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Licia</a:t>
            </a:r>
            <a:r>
              <a:rPr lang="en-CA" sz="2800" dirty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 </a:t>
            </a:r>
            <a:r>
              <a:rPr lang="en-CA" sz="2800" dirty="0" err="1" smtClean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Paolucci</a:t>
            </a:r>
            <a:endParaRPr lang="en-CA" sz="2800" dirty="0">
              <a:solidFill>
                <a:schemeClr val="tx1"/>
              </a:solidFill>
              <a:latin typeface="Andalus" panose="02020603050405020304" pitchFamily="18" charset="-78"/>
              <a:ea typeface="BatangChe" panose="02030609000101010101" pitchFamily="49" charset="-127"/>
              <a:cs typeface="Andalus" panose="02020603050405020304" pitchFamily="18" charset="-78"/>
            </a:endParaRPr>
          </a:p>
          <a:p>
            <a:pPr>
              <a:spcBef>
                <a:spcPct val="0"/>
              </a:spcBef>
            </a:pPr>
            <a:r>
              <a:rPr lang="en-CA" sz="2800" dirty="0" err="1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Octobre</a:t>
            </a:r>
            <a:r>
              <a:rPr lang="en-CA" sz="2800" dirty="0">
                <a:solidFill>
                  <a:schemeClr val="tx1"/>
                </a:solidFill>
                <a:latin typeface="Andalus" panose="02020603050405020304" pitchFamily="18" charset="-78"/>
                <a:ea typeface="BatangChe" panose="02030609000101010101" pitchFamily="49" charset="-127"/>
                <a:cs typeface="Andalus" panose="02020603050405020304" pitchFamily="18" charset="-78"/>
              </a:rPr>
              <a:t> 2013</a:t>
            </a:r>
            <a:endParaRPr lang="fr-CA" sz="2800" dirty="0">
              <a:solidFill>
                <a:schemeClr val="tx1"/>
              </a:solidFill>
              <a:latin typeface="Andalus" panose="02020603050405020304" pitchFamily="18" charset="-78"/>
              <a:ea typeface="BatangChe" panose="02030609000101010101" pitchFamily="49" charset="-127"/>
              <a:cs typeface="Andalus" panose="02020603050405020304" pitchFamily="18" charset="-7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14922" y="6093459"/>
            <a:ext cx="2809011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Site web: Luigi.Logrippo@eecs.uottawa.ca</a:t>
            </a:r>
            <a:endParaRPr lang="fr-CA" sz="1200" dirty="0"/>
          </a:p>
        </p:txBody>
      </p:sp>
    </p:spTree>
    <p:extLst>
      <p:ext uri="{BB962C8B-B14F-4D97-AF65-F5344CB8AC3E}">
        <p14:creationId xmlns:p14="http://schemas.microsoft.com/office/powerpoint/2010/main" val="7724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0-LuigiFiles\My Pictures\LiciaCanada2013\canada\DSCN5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89" y="0"/>
            <a:ext cx="5649791" cy="753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2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0-LuigiFiles\My Pictures\LiciaCanada2013\canada\DSCN54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49" y="0"/>
            <a:ext cx="51434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05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0-LuigiFiles\My Pictures\LiciaCanada2013\canada\DSCN54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27364"/>
            <a:ext cx="6957194" cy="927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28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0-LuigiFiles\My Pictures\LiciaCanada2013\canada\DSCN54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0-LuigiFiles\My Pictures\LiciaCanada2013\canada\DSCN5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24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0-LuigiFiles\My Pictures\LiciaCanada2013\canada\DSCN54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047" y="0"/>
            <a:ext cx="51432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6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0-LuigiFiles\My Pictures\LiciaCanada2013\canada\DSCN5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22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7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0-LuigiFiles\My Pictures\LiciaCanada2013\canada\DSCN54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8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0-LuigiFiles\My Pictures\LiciaCanada2013\canada\DSCN5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61481" cy="6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23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0-LuigiFiles\My Pictures\LiciaCanada2013\canada\DSCN5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21"/>
            <a:ext cx="9203284" cy="690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03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8028"/>
            <a:ext cx="6646988" cy="4162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385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0-LuigiFiles\My Pictures\LiciaCanada2013\canada\DSCN54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6"/>
            <a:ext cx="9155161" cy="68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70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0-LuigiFiles\My Pictures\LiciaCanada2013\canada\DSCN54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2014" cy="689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8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0-LuigiFiles\My Pictures\LiciaCanada2013\canada\DSCN54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2052" cy="69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98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0-LuigiFiles\My Pictures\LiciaCanada2013\canada\DSCN54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207"/>
            <a:ext cx="9174098" cy="688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26</Words>
  <Application>Microsoft Office PowerPoint</Application>
  <PresentationFormat>Affichage à l'écran (4:3)</PresentationFormat>
  <Paragraphs>9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L’Église de Saint-Joachim à Saint-Joachim, Québec, Canada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L’Église de Saint Joachim Saint Joachim, Québec, Canada</dc:title>
  <dc:creator>Logrippo, Luigi</dc:creator>
  <cp:lastModifiedBy>Logrippo, Luigi</cp:lastModifiedBy>
  <cp:revision>31</cp:revision>
  <dcterms:created xsi:type="dcterms:W3CDTF">2013-12-07T03:13:32Z</dcterms:created>
  <dcterms:modified xsi:type="dcterms:W3CDTF">2013-12-22T00:09:32Z</dcterms:modified>
</cp:coreProperties>
</file>