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76BA-D0FD-4D65-B930-D2122B68D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8D7F4-8AB5-4D77-BED3-4202995E8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84EAE-420C-4750-A346-46732E63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E24B-FAC5-491F-859B-B7C19FA0D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4A27B-4048-4DEC-899C-FF1EF4F50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696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99A9-D545-48C5-9476-78ACD880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93D0B-4D10-4489-B180-39F9EDD5A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DD724-D1E2-4F29-ABFA-FD2640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33F9B-2F81-4B03-8709-74801483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574F0-378C-4CD8-BC08-C8E3F22D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213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3838C-7560-4BF0-86AD-962BBCBC8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E59F4-D6AB-4E3A-AE56-0B1C31E4F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379B1-D5EF-42C4-A34E-642C52C0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FE9F1-2A85-49C7-BDDD-9AE8131BA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6C6E3-5880-4F6E-91D3-59E9ECFF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587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A652-8FBA-4D28-B548-C632888B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03063-F889-4648-B79F-8658576E9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DAB6C-F587-4B6F-993F-83ABCA8A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C38BA-A7B9-4728-ADFF-9A5224ED7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8C49D-6B9A-487E-A5B5-1C5BA976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18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8F4A-87E4-4FC5-9535-BB7D128E2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AA369-72DD-4FC4-B8E0-AA7F064F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68F7-F494-4E2C-9894-D49B560A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018E2-A937-481F-A876-CD56F8EA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28540-3DB3-4FC1-B3DE-A12590263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781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956-EA26-489A-BD59-D9F71BADF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9072F-9E3F-4027-B0E8-CCCE3AD72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00CAB-56F7-4E96-B1F7-B14D38FBD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16023-F391-410B-8463-D2228A05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86FDD-ECBF-4ACC-9879-44526ECE5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76DF7-A57E-417F-BC81-F0DB7DDC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499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12185-9B13-4F36-99FB-B7CF68BA7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5A699-F10C-495C-A916-4DFFFF6AC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429D5-95CE-47E0-AD3D-79494BAB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FFFCF1-BDF1-486C-B405-F0BBDFDA7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4FD7DE-2558-4F66-BBF3-7948587E3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F7B187-AF6B-48EF-B2A5-5F9BCFD9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BE8C3-B950-43A1-8419-0EE7DFC7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5B0B80-90EB-42D3-830B-22B649E4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880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D9923-23D5-49CE-B89F-DDBB4912B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12941-710B-46E9-989F-94627D034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927AD-8ED3-429F-AA86-139AF9F8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B87BD-CA69-4F79-8DF1-CFD468D3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717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F1507-C635-4A4B-89BF-D3BED14D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D4D94-F8E4-45A5-AD00-6C3E2A5D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2F37C-964F-41C9-97A1-F745EABF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699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9B0A-A348-4E1F-A015-4FA302BA5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B204-010F-4017-B086-6E644D718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E1C259-3B08-49AA-8887-09853728B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21B85-6353-4AB7-8C38-66F5B8B7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08ADC-5F37-48DD-8F93-666A6437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8EB5A-DA8D-42F1-9738-D4591118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861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412DC-1429-4922-B070-D6349D4A1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BC0DA7-72E4-49A9-BB97-8E40267476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6B8D0-8659-4131-825A-BB07826F6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E833-2469-4F87-B484-D574556E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D3D4D-ED3E-4E6C-9B04-72EC719C3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47694-B93F-444F-87AA-C35C578C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931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CAC96-7A54-4A33-95F8-39A4DC49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021E5-73BA-472E-8597-1AC9EC298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BCE0A-9C93-4903-A72B-B4816602B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1B8D-C231-46DC-AF93-B50325B6E6E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55ECB-A0CC-4365-A70B-E223977E2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F6261-A1D3-4F13-AEC6-68C0C47B8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1FFE-821B-4064-B552-79B8D8ADCF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6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white photo of 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CA1581F9-E3E5-47E3-AF58-3970170D1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74" y="282621"/>
            <a:ext cx="6377204" cy="62625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B2434B-1E3D-426A-BC1D-B3597D1A85F0}"/>
              </a:ext>
            </a:extLst>
          </p:cNvPr>
          <p:cNvSpPr txBox="1"/>
          <p:nvPr/>
        </p:nvSpPr>
        <p:spPr>
          <a:xfrm>
            <a:off x="7737231" y="886265"/>
            <a:ext cx="3742006" cy="4708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000" dirty="0"/>
              <a:t>These were some of the pioneers of  industrial </a:t>
            </a:r>
            <a:r>
              <a:rPr lang="en-CA" sz="2000"/>
              <a:t>software in </a:t>
            </a:r>
            <a:r>
              <a:rPr lang="en-CA" sz="2000" dirty="0"/>
              <a:t>Italy, members of Olivetti’s “</a:t>
            </a:r>
            <a:r>
              <a:rPr lang="en-CA" sz="2000" dirty="0" err="1"/>
              <a:t>Servizio</a:t>
            </a:r>
            <a:r>
              <a:rPr lang="en-CA" sz="2000" dirty="0"/>
              <a:t> Logico-</a:t>
            </a:r>
            <a:r>
              <a:rPr lang="en-CA" sz="2000" dirty="0" err="1"/>
              <a:t>Matematico</a:t>
            </a:r>
            <a:r>
              <a:rPr lang="en-CA" sz="2000" dirty="0"/>
              <a:t>” in the </a:t>
            </a:r>
            <a:r>
              <a:rPr lang="en-CA" sz="2000" dirty="0" err="1"/>
              <a:t>Pregnana</a:t>
            </a:r>
            <a:r>
              <a:rPr lang="en-CA" sz="2000" dirty="0"/>
              <a:t> lab of the company.</a:t>
            </a:r>
          </a:p>
          <a:p>
            <a:r>
              <a:rPr lang="en-CA" sz="2000" dirty="0"/>
              <a:t>From the left: Gianni Palermo, Mauro Pacelli (head of the group), D. </a:t>
            </a:r>
            <a:r>
              <a:rPr lang="en-CA" sz="2000" dirty="0" err="1"/>
              <a:t>Gavioli</a:t>
            </a:r>
            <a:r>
              <a:rPr lang="en-CA" sz="2000" dirty="0"/>
              <a:t> and Ugo </a:t>
            </a:r>
            <a:r>
              <a:rPr lang="en-CA" sz="2000" dirty="0" err="1"/>
              <a:t>Picciafuoco</a:t>
            </a:r>
            <a:r>
              <a:rPr lang="en-CA" sz="2000" dirty="0"/>
              <a:t>.</a:t>
            </a:r>
          </a:p>
          <a:p>
            <a:r>
              <a:rPr lang="en-CA" sz="2000" dirty="0"/>
              <a:t>The venue was the International Computer Conference in Rome, 1962, where they presented papers.</a:t>
            </a:r>
          </a:p>
          <a:p>
            <a:r>
              <a:rPr lang="en-CA" sz="2000" dirty="0"/>
              <a:t>One of their achievements was a compiler for the language </a:t>
            </a:r>
            <a:r>
              <a:rPr lang="en-CA" sz="2000" dirty="0" err="1"/>
              <a:t>Palgo</a:t>
            </a:r>
            <a:r>
              <a:rPr lang="en-CA" sz="2000" dirty="0"/>
              <a:t>, a dialect of Algol.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91971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</dc:creator>
  <cp:lastModifiedBy>Luigi</cp:lastModifiedBy>
  <cp:revision>6</cp:revision>
  <dcterms:created xsi:type="dcterms:W3CDTF">2020-04-29T15:51:02Z</dcterms:created>
  <dcterms:modified xsi:type="dcterms:W3CDTF">2020-05-02T01:53:34Z</dcterms:modified>
</cp:coreProperties>
</file>