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2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2161B-D937-4003-AACD-B8C886FF16A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C91F660-BBAC-4224-BDF6-BFD402B5A5D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fr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CC7A9A-26BB-42EB-8788-B47191477C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63A5B-ED80-4F81-B753-47534EAB5BB6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A5D7B2-5999-4487-829E-221A192CB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A99439-8307-4930-8A8C-63268CD2C8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7615-BD40-4CF7-BF1B-AFAA36380E26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38101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4991AA-3CD1-4170-8DC7-6872114352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08EE8CB-4470-4CB3-933D-CF06598D75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E1FD2-10A7-469E-A8D8-8345239CA3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63A5B-ED80-4F81-B753-47534EAB5BB6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5650C0-3181-4E92-9805-976BF8970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AE3885-B125-441B-950B-829E92A9A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7615-BD40-4CF7-BF1B-AFAA36380E26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625060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2E7B88-26CF-4FFE-93BD-9D34396000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C759E74-70AB-4253-9B90-9B05E0E4CC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9C830E-5435-4B51-8D5F-6B44B563E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63A5B-ED80-4F81-B753-47534EAB5BB6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157A8F-57D1-46CC-A928-9EC166FAD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7F03CA-EB05-48E0-8058-E58B41BCD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7615-BD40-4CF7-BF1B-AFAA36380E26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34085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615066-8309-46FD-B6C5-B2E0032F64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4D1222-B2E6-41EE-B2AB-2DF4CF7A98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CAC606-A757-4A80-82F2-61C7E031AA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63A5B-ED80-4F81-B753-47534EAB5BB6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DCEE1D-0CAC-4855-AB83-26D6C956A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BA769-FCCD-4073-882B-64E68E261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7615-BD40-4CF7-BF1B-AFAA36380E26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72485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4331A0-713B-4C38-A30D-3A33F5170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CDC3DA-F516-4951-A504-B929835AAB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EB8F9-B54F-4D05-9050-D371151454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63A5B-ED80-4F81-B753-47534EAB5BB6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A66036-7B93-43F2-8906-EBF732795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EC4529-C742-4543-8CBD-D84510D5C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7615-BD40-4CF7-BF1B-AFAA36380E26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2798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45F64-AC93-4341-8BB3-37E55D04D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93ED92-E4E5-4BB7-9DD2-1DF6455444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0E582F-A781-44C3-BC43-0C27B06378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0A3640-176B-46FF-A54E-52B84E65E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63A5B-ED80-4F81-B753-47534EAB5BB6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8CAB49-5294-4EFA-AA1F-AAF9AB158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58395B-734A-4D01-B700-DDA2316DB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7615-BD40-4CF7-BF1B-AFAA36380E26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58964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39261F-5544-41C1-9EE0-A55F356F74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0F8919-AACC-4FF9-AF2A-7B5F15F309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60A30B-BFF2-4386-ADF5-75972AA3EE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60EE30-5E14-4C97-ADC8-47C4650532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81A1F1-3966-4C39-8C6C-30814A3F52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D3280A7-80F6-44CF-9046-444DBA7FA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63A5B-ED80-4F81-B753-47534EAB5BB6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48AC517-10BB-4059-B9D4-DA26570B2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439511-49D4-424B-B319-0F19F3B15B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7615-BD40-4CF7-BF1B-AFAA36380E26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82169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0C561-71F7-4133-90B2-872C68158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7F9CD57-D2D8-4BF0-9ACC-3614ACDB2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63A5B-ED80-4F81-B753-47534EAB5BB6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63C0678-B0CE-4ACE-B5E6-62A3C599F6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00B8A3-A16B-4E42-AE0E-6C87127A6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7615-BD40-4CF7-BF1B-AFAA36380E26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439579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5886F7-4967-411D-AC3A-8E8612A85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63A5B-ED80-4F81-B753-47534EAB5BB6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722FB6E-7724-450F-AF8A-BBE800107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E6ACE4E-D348-4913-825E-0DF1B13E2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7615-BD40-4CF7-BF1B-AFAA36380E26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82613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58D62C-F36C-4947-80D1-A7A2D9D9B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93F3EF-6FBC-42B2-AB9A-45B8135651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05E0E20-DBA2-4A84-ABC3-623C6EDDE8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F7F6CE-FB25-412C-A3C3-7BA24CBCB5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63A5B-ED80-4F81-B753-47534EAB5BB6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AAB627-C6AE-4F25-A52D-3DBAF12B1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A5E928-7E53-4093-A07C-AC86A20FE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7615-BD40-4CF7-BF1B-AFAA36380E26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79715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46AFB-D535-49F1-B731-A0E89CC1F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5F076B3-2749-4D39-BAC6-09BEC36D05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15FD51-98CC-41AB-B9C8-AF6E5CE138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75DA94-0390-4902-A2FC-D14C5F6A77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63A5B-ED80-4F81-B753-47534EAB5BB6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E3AEE8-1471-477B-9C3E-804F2CE32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D92465-36C9-4A59-A74B-9842AD3EB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FE7615-BD40-4CF7-BF1B-AFAA36380E26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992577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085C85-857F-437D-A6F6-C648B96A9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C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4713F3-9B41-4F0D-AD9D-61C6D12A4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08935C-0CE1-42DA-A208-BFB1A58B52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63A5B-ED80-4F81-B753-47534EAB5BB6}" type="datetimeFigureOut">
              <a:rPr lang="fr-CA" smtClean="0"/>
              <a:t>2020-05-01</a:t>
            </a:fld>
            <a:endParaRPr lang="fr-C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77298D-F9CE-4C1C-8A58-9ECBE90018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01B669-F48D-41B3-A53A-237B1E1E8E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FE7615-BD40-4CF7-BF1B-AFAA36380E26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05625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52483A31-D65E-4321-A9E3-F38E24A0A023}"/>
              </a:ext>
            </a:extLst>
          </p:cNvPr>
          <p:cNvSpPr txBox="1"/>
          <p:nvPr/>
        </p:nvSpPr>
        <p:spPr>
          <a:xfrm>
            <a:off x="6804212" y="968188"/>
            <a:ext cx="3993776" cy="424731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CA" dirty="0"/>
              <a:t>The group of Elea hardware engineers </a:t>
            </a:r>
            <a:r>
              <a:rPr lang="en-CA"/>
              <a:t>and associates  </a:t>
            </a:r>
            <a:r>
              <a:rPr lang="en-CA" dirty="0"/>
              <a:t>involved in the design of the Elea 9000 series. Some names are;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Giorgio </a:t>
            </a:r>
            <a:r>
              <a:rPr lang="en-CA" dirty="0" err="1"/>
              <a:t>Sacerdoti</a:t>
            </a:r>
            <a:r>
              <a:rPr lang="en-CA" dirty="0"/>
              <a:t> and Mario </a:t>
            </a:r>
            <a:r>
              <a:rPr lang="en-CA" dirty="0" err="1"/>
              <a:t>Tchou</a:t>
            </a:r>
            <a:r>
              <a:rPr lang="en-CA" dirty="0"/>
              <a:t>, project leaders, first row center.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Franco </a:t>
            </a:r>
            <a:r>
              <a:rPr lang="en-CA" dirty="0" err="1"/>
              <a:t>Filippazzi</a:t>
            </a:r>
            <a:r>
              <a:rPr lang="en-CA" dirty="0"/>
              <a:t>, second on the second row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Architect Ettore </a:t>
            </a:r>
            <a:r>
              <a:rPr lang="en-CA" dirty="0" err="1"/>
              <a:t>Sottsass</a:t>
            </a:r>
            <a:r>
              <a:rPr lang="en-CA" dirty="0"/>
              <a:t>, fourth on the second row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Pier Giorgio </a:t>
            </a:r>
            <a:r>
              <a:rPr lang="en-CA" dirty="0" err="1"/>
              <a:t>Perotto</a:t>
            </a:r>
            <a:r>
              <a:rPr lang="en-CA" dirty="0"/>
              <a:t> (later responsible for the </a:t>
            </a:r>
            <a:r>
              <a:rPr lang="en-CA" dirty="0" err="1"/>
              <a:t>Programma</a:t>
            </a:r>
            <a:r>
              <a:rPr lang="en-CA" dirty="0"/>
              <a:t> 101) third on the third row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Simone </a:t>
            </a:r>
            <a:r>
              <a:rPr lang="en-CA" dirty="0" err="1"/>
              <a:t>Fubini</a:t>
            </a:r>
            <a:r>
              <a:rPr lang="en-CA" dirty="0"/>
              <a:t>, third on the fourth row</a:t>
            </a:r>
          </a:p>
          <a:p>
            <a:endParaRPr lang="fr-CA" dirty="0"/>
          </a:p>
        </p:txBody>
      </p:sp>
      <p:pic>
        <p:nvPicPr>
          <p:cNvPr id="3" name="Picture 2" descr="A group of people posing for a photo&#10;&#10;Description automatically generated">
            <a:extLst>
              <a:ext uri="{FF2B5EF4-FFF2-40B4-BE49-F238E27FC236}">
                <a16:creationId xmlns:a16="http://schemas.microsoft.com/office/drawing/2014/main" id="{AD4844DC-DF1B-4796-B7AC-72E744E20FB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1666" y="0"/>
            <a:ext cx="52543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98997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76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Luigi</dc:creator>
  <cp:lastModifiedBy>Luigi</cp:lastModifiedBy>
  <cp:revision>6</cp:revision>
  <dcterms:created xsi:type="dcterms:W3CDTF">2020-05-01T13:41:47Z</dcterms:created>
  <dcterms:modified xsi:type="dcterms:W3CDTF">2020-05-01T14:34:49Z</dcterms:modified>
</cp:coreProperties>
</file>