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71" r:id="rId6"/>
    <p:sldId id="263" r:id="rId7"/>
    <p:sldId id="264" r:id="rId8"/>
    <p:sldId id="265" r:id="rId9"/>
    <p:sldId id="266" r:id="rId10"/>
    <p:sldId id="260" r:id="rId11"/>
    <p:sldId id="259" r:id="rId12"/>
    <p:sldId id="262" r:id="rId13"/>
    <p:sldId id="269" r:id="rId14"/>
    <p:sldId id="267" r:id="rId15"/>
    <p:sldId id="268" r:id="rId16"/>
    <p:sldId id="270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72" y="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85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86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49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31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61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9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85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0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96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81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920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CA" b="1" dirty="0" err="1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L’Église</a:t>
            </a:r>
            <a:r>
              <a:rPr lang="en-CA" b="1" dirty="0">
                <a:latin typeface="Vladimir Script" panose="03050402040407070305" pitchFamily="66" charset="0"/>
                <a:ea typeface="BatangChe" panose="02030609000101010101" pitchFamily="49" charset="-127"/>
              </a:rPr>
              <a:t> 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de </a:t>
            </a:r>
            <a:r>
              <a:rPr lang="en-CA" b="1" dirty="0" smtClean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Saint-Joachim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/>
            </a:r>
            <a:b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</a:b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à </a:t>
            </a:r>
            <a:r>
              <a:rPr lang="en-CA" b="1" dirty="0" smtClean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Saint-Joachim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, Québec, Canada</a:t>
            </a:r>
            <a:endParaRPr lang="fr-CA" b="1" dirty="0"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2924944"/>
            <a:ext cx="8064896" cy="17526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Sculptures et </a:t>
            </a: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décorations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par </a:t>
            </a:r>
          </a:p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François </a:t>
            </a:r>
            <a:r>
              <a:rPr lang="en-CA" sz="2800" dirty="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et Thomas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Baillargé</a:t>
            </a:r>
            <a:r>
              <a:rPr lang="en-CA" sz="2800" dirty="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, Luis-Thomas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Berlinguet</a:t>
            </a:r>
            <a:endParaRPr lang="en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Circa </a:t>
            </a:r>
            <a:r>
              <a:rPr lang="en-CA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1784-1826</a:t>
            </a:r>
            <a:endParaRPr lang="en-CA" dirty="0" smtClean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endParaRPr lang="en-CA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Photos: </a:t>
            </a: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Licia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Paolucci</a:t>
            </a:r>
            <a:endParaRPr lang="en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Octobre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2013</a:t>
            </a:r>
            <a:endParaRPr lang="fr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4922" y="6093459"/>
            <a:ext cx="2809011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Site web: Luigi.Logrippo@eecs.uottawa.ca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7724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0-LuigiFiles\My Pictures\LiciaCanada2013\canada\DSCN5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89" y="0"/>
            <a:ext cx="5649791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-LuigiFiles\My Pictures\LiciaCanada2013\canada\DSCN5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9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-LuigiFiles\My Pictures\LiciaCanada2013\canada\DSCN5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7364"/>
            <a:ext cx="6957194" cy="92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0-LuigiFiles\My Pictures\LiciaCanada2013\canada\DSCN5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0-LuigiFiles\My Pictures\LiciaCanada2013\canada\DSCN5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0-LuigiFiles\My Pictures\LiciaCanada2013\canada\DSCN5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47" y="0"/>
            <a:ext cx="51432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0-LuigiFiles\My Pictures\LiciaCanada2013\canada\DSCN5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-LuigiFiles\My Pictures\LiciaCanada2013\canada\DSCN5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0-LuigiFiles\My Pictures\LiciaCanada2013\canada\DSCN5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1481" cy="6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-LuigiFiles\My Pictures\LiciaCanada2013\canada\DSCN5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21"/>
            <a:ext cx="9203284" cy="69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0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8028"/>
            <a:ext cx="6646988" cy="416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8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-LuigiFiles\My Pictures\LiciaCanada2013\canada\DSCN5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6"/>
            <a:ext cx="9155161" cy="68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0-LuigiFiles\My Pictures\LiciaCanada2013\canada\DSCN5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014" cy="68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0-LuigiFiles\My Pictures\LiciaCanada2013\canada\DSCN5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2052" cy="69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0-LuigiFiles\My Pictures\LiciaCanada2013\canada\DSCN5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207"/>
            <a:ext cx="9174098" cy="688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26</Words>
  <Application>Microsoft Office PowerPoint</Application>
  <PresentationFormat>Affichage à l'écran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L’Église de Saint-Joachim à Saint-Joachim, Québec, Canada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L’Église de Saint Joachim Saint Joachim, Québec, Canada</dc:title>
  <dc:creator>Logrippo, Luigi</dc:creator>
  <cp:lastModifiedBy>Logrippo, Luigi</cp:lastModifiedBy>
  <cp:revision>29</cp:revision>
  <dcterms:created xsi:type="dcterms:W3CDTF">2013-12-07T03:13:32Z</dcterms:created>
  <dcterms:modified xsi:type="dcterms:W3CDTF">2013-12-22T00:00:25Z</dcterms:modified>
</cp:coreProperties>
</file>